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  <p:sldId id="269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FG</a:t>
            </a:r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777240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00FF"/>
                </a:solidFill>
              </a:rPr>
              <a:t>A quiz on queue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368187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 09, 2015, from 4:00 to 5:30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832</Words>
  <Application>Microsoft Macintosh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  <vt:lpstr>A quiz on queue</vt:lpstr>
      <vt:lpstr>Exam 2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49</cp:revision>
  <dcterms:created xsi:type="dcterms:W3CDTF">2002-11-05T17:51:33Z</dcterms:created>
  <dcterms:modified xsi:type="dcterms:W3CDTF">2015-10-19T13:41:09Z</dcterms:modified>
</cp:coreProperties>
</file>