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3" d="100"/>
          <a:sy n="93" d="100"/>
        </p:scale>
        <p:origin x="-1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CSC212 Section FG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CS Dept, CCNY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First Course Survey!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Graph Traversal</a:t>
            </a:r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Array Representation for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Class of binary_tree_node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613</Words>
  <Application>Microsoft Macintosh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Quiz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62</cp:revision>
  <dcterms:created xsi:type="dcterms:W3CDTF">2002-11-05T17:51:33Z</dcterms:created>
  <dcterms:modified xsi:type="dcterms:W3CDTF">2015-11-19T14:39:14Z</dcterms:modified>
</cp:coreProperties>
</file>