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FG</a:t>
            </a:r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7724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0000FF"/>
                </a:solidFill>
              </a:rPr>
              <a:t>A quiz on queue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front</a:t>
            </a:r>
          </a:p>
          <a:p>
            <a:r>
              <a:rPr lang="en-US" dirty="0" smtClean="0"/>
              <a:t>Check pre-conditions if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76200"/>
            <a:ext cx="5486400" cy="649408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/>
              <a:t>    class queue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public:</a:t>
            </a:r>
          </a:p>
          <a:p>
            <a:r>
              <a:rPr lang="en-US" sz="1600" dirty="0"/>
              <a:t>        // TYPEDEFS and MEMBER </a:t>
            </a:r>
            <a:r>
              <a:rPr lang="en-US" sz="1600" dirty="0" smtClean="0"/>
              <a:t>CONSTANTS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Item </a:t>
            </a:r>
            <a:r>
              <a:rPr lang="en-US" sz="1600" dirty="0" err="1"/>
              <a:t>value_type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static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 CAPACITY = 30;</a:t>
            </a:r>
          </a:p>
          <a:p>
            <a:r>
              <a:rPr lang="en-US" sz="1600" dirty="0"/>
              <a:t>        // CONSTRUCTOR</a:t>
            </a:r>
          </a:p>
          <a:p>
            <a:r>
              <a:rPr lang="fr-FR" sz="1600" dirty="0"/>
              <a:t>        </a:t>
            </a:r>
            <a:r>
              <a:rPr lang="fr-FR" sz="1600" dirty="0">
                <a:solidFill>
                  <a:srgbClr val="FF0000"/>
                </a:solidFill>
              </a:rPr>
              <a:t>queue( );</a:t>
            </a:r>
          </a:p>
          <a:p>
            <a:r>
              <a:rPr lang="fr-FR" sz="1600" dirty="0"/>
              <a:t>        // MODIFICATION MEMBER FUNCTIONS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 </a:t>
            </a:r>
            <a:r>
              <a:rPr lang="fi-FI" sz="1600" dirty="0" err="1" smtClean="0">
                <a:solidFill>
                  <a:srgbClr val="FF0000"/>
                </a:solidFill>
              </a:rPr>
              <a:t>void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push(const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Item</a:t>
            </a:r>
            <a:r>
              <a:rPr lang="fi-FI" sz="1600" dirty="0" smtClean="0">
                <a:solidFill>
                  <a:srgbClr val="FF0000"/>
                </a:solidFill>
              </a:rPr>
              <a:t>&amp; </a:t>
            </a:r>
            <a:r>
              <a:rPr lang="fi-FI" sz="1600" dirty="0" err="1" smtClean="0">
                <a:solidFill>
                  <a:srgbClr val="FF0000"/>
                </a:solidFill>
              </a:rPr>
              <a:t>entry</a:t>
            </a:r>
            <a:r>
              <a:rPr lang="fi-FI" sz="16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pop( );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smtClean="0"/>
              <a:t>        </a:t>
            </a:r>
            <a:r>
              <a:rPr lang="fi-FI" sz="1600" dirty="0"/>
              <a:t>// CONSTANT MEMBER FUNCTIONS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Item </a:t>
            </a:r>
            <a:r>
              <a:rPr lang="en-US" sz="1600" dirty="0">
                <a:solidFill>
                  <a:srgbClr val="FF0000"/>
                </a:solidFill>
              </a:rPr>
              <a:t>front( ) </a:t>
            </a:r>
            <a:r>
              <a:rPr lang="en-US" sz="1600" dirty="0" err="1">
                <a:solidFill>
                  <a:srgbClr val="FF0000"/>
                </a:solidFill>
              </a:rPr>
              <a:t>const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600" dirty="0" smtClean="0"/>
              <a:t>      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empty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(count == 0); }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    </a:t>
            </a:r>
            <a:r>
              <a:rPr lang="en-US" sz="1600" dirty="0" err="1" smtClean="0"/>
              <a:t>size_type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FF"/>
                </a:solidFill>
              </a:rPr>
              <a:t>size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count; }</a:t>
            </a:r>
          </a:p>
          <a:p>
            <a:r>
              <a:rPr lang="en-US" sz="1600" dirty="0"/>
              <a:t>    private:</a:t>
            </a:r>
          </a:p>
          <a:p>
            <a:r>
              <a:rPr lang="en-US" sz="1600" dirty="0"/>
              <a:t>        Item data[CAPACITY];     // Circular array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first;         // Index of item at front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last;          // Index of item at rear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count;         // Total number of items in the queue</a:t>
            </a:r>
          </a:p>
          <a:p>
            <a:r>
              <a:rPr lang="en-US" sz="1600" dirty="0"/>
              <a:t>        // HELPER MEMBER FUNCTION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next_index</a:t>
            </a:r>
            <a:r>
              <a:rPr lang="en-US" sz="1600" dirty="0"/>
              <a:t>(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dirty="0"/>
              <a:t>return (i+1) % CAPACITY;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/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368187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7724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0000FF"/>
                </a:solidFill>
              </a:rPr>
              <a:t>A quiz on queue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front</a:t>
            </a:r>
          </a:p>
          <a:p>
            <a:r>
              <a:rPr lang="en-US" dirty="0" smtClean="0"/>
              <a:t>Check pre-conditions if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6200" y="76200"/>
            <a:ext cx="5181600" cy="6740309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 smtClean="0"/>
              <a:t> queue</a:t>
            </a:r>
            <a:r>
              <a:rPr lang="en-US" sz="1600" dirty="0"/>
              <a:t>&lt;Item&gt;::</a:t>
            </a:r>
            <a:r>
              <a:rPr lang="en-US" sz="1600" dirty="0">
                <a:solidFill>
                  <a:srgbClr val="FF0000"/>
                </a:solidFill>
              </a:rPr>
              <a:t>queue</a:t>
            </a:r>
            <a:r>
              <a:rPr lang="en-US" sz="1600" dirty="0"/>
              <a:t>( 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sz="1600" dirty="0" smtClean="0"/>
              <a:t>    {count </a:t>
            </a:r>
            <a:r>
              <a:rPr lang="en-US" sz="1600" dirty="0"/>
              <a:t>= 0</a:t>
            </a:r>
            <a:r>
              <a:rPr lang="en-US" sz="1600" dirty="0" smtClean="0"/>
              <a:t>;</a:t>
            </a:r>
            <a:endParaRPr lang="en-US" sz="1600" dirty="0"/>
          </a:p>
          <a:p>
            <a:r>
              <a:rPr lang="en-US" sz="1600" dirty="0"/>
              <a:t>        first = 0</a:t>
            </a:r>
            <a:r>
              <a:rPr lang="en-US" sz="1600" dirty="0" smtClean="0"/>
              <a:t>;</a:t>
            </a:r>
            <a:endParaRPr lang="en-US" sz="1600" dirty="0"/>
          </a:p>
          <a:p>
            <a:r>
              <a:rPr lang="en-US" sz="1600" dirty="0"/>
              <a:t>        last = CAPACITY </a:t>
            </a:r>
            <a:r>
              <a:rPr lang="en-US" sz="1600" dirty="0" smtClean="0"/>
              <a:t>– </a:t>
            </a:r>
            <a:r>
              <a:rPr lang="en-US" sz="1600" dirty="0"/>
              <a:t>1</a:t>
            </a:r>
            <a:r>
              <a:rPr lang="en-US" sz="1600" dirty="0" smtClean="0"/>
              <a:t>; </a:t>
            </a:r>
          </a:p>
          <a:p>
            <a:r>
              <a:rPr lang="en-US" sz="1600" dirty="0" smtClean="0"/>
              <a:t>  }</a:t>
            </a:r>
          </a:p>
          <a:p>
            <a:endParaRPr lang="en-US" sz="1600" dirty="0"/>
          </a:p>
          <a:p>
            <a:r>
              <a:rPr lang="en-US" sz="1600" dirty="0"/>
              <a:t>    template &lt;class Item&gt;</a:t>
            </a:r>
          </a:p>
          <a:p>
            <a:r>
              <a:rPr lang="en-US" sz="1600" dirty="0"/>
              <a:t>    void queue&lt;Item&gt;::</a:t>
            </a:r>
            <a:r>
              <a:rPr lang="en-US" sz="1600" dirty="0">
                <a:solidFill>
                  <a:srgbClr val="FF0000"/>
                </a:solidFill>
              </a:rPr>
              <a:t>push</a:t>
            </a:r>
            <a:r>
              <a:rPr lang="en-US" sz="1600" dirty="0"/>
              <a:t>(</a:t>
            </a:r>
            <a:r>
              <a:rPr lang="en-US" sz="1600" dirty="0" err="1"/>
              <a:t>const</a:t>
            </a:r>
            <a:r>
              <a:rPr lang="en-US" sz="1600" dirty="0"/>
              <a:t> Item&amp; entry)</a:t>
            </a:r>
          </a:p>
          <a:p>
            <a:r>
              <a:rPr lang="en-US" sz="1600" dirty="0"/>
              <a:t>    {  assert(size( ) &lt; CAPACITY);</a:t>
            </a:r>
          </a:p>
          <a:p>
            <a:r>
              <a:rPr lang="en-US" sz="1600" dirty="0"/>
              <a:t>        last = </a:t>
            </a:r>
            <a:r>
              <a:rPr lang="en-US" sz="1600" dirty="0" err="1"/>
              <a:t>next_index</a:t>
            </a:r>
            <a:r>
              <a:rPr lang="en-US" sz="1600" dirty="0"/>
              <a:t>(last);</a:t>
            </a:r>
          </a:p>
          <a:p>
            <a:r>
              <a:rPr lang="en-US" sz="1600" dirty="0"/>
              <a:t>        data[last] = entry;</a:t>
            </a:r>
          </a:p>
          <a:p>
            <a:r>
              <a:rPr lang="en-US" sz="1600" dirty="0"/>
              <a:t>        ++count;</a:t>
            </a:r>
          </a:p>
          <a:p>
            <a:r>
              <a:rPr lang="en-US" sz="1600" dirty="0"/>
              <a:t>    }</a:t>
            </a:r>
          </a:p>
          <a:p>
            <a:endParaRPr lang="en-US" sz="1600" dirty="0"/>
          </a:p>
          <a:p>
            <a:r>
              <a:rPr lang="en-US" sz="1600" dirty="0"/>
              <a:t>    template &lt;class Item&gt;</a:t>
            </a:r>
          </a:p>
          <a:p>
            <a:r>
              <a:rPr lang="en-US" sz="1600" dirty="0"/>
              <a:t>    void queue&lt;Item&gt;::</a:t>
            </a:r>
            <a:r>
              <a:rPr lang="en-US" sz="1600" dirty="0">
                <a:solidFill>
                  <a:srgbClr val="FF0000"/>
                </a:solidFill>
              </a:rPr>
              <a:t>pop</a:t>
            </a:r>
            <a:r>
              <a:rPr lang="en-US" sz="1600" dirty="0"/>
              <a:t>( )</a:t>
            </a:r>
          </a:p>
          <a:p>
            <a:r>
              <a:rPr lang="en-US" sz="1600" dirty="0"/>
              <a:t>    {  assert(!empty( ));</a:t>
            </a:r>
          </a:p>
          <a:p>
            <a:r>
              <a:rPr lang="en-US" sz="1600" dirty="0"/>
              <a:t>        first = </a:t>
            </a:r>
            <a:r>
              <a:rPr lang="en-US" sz="1600" dirty="0" err="1"/>
              <a:t>next_index</a:t>
            </a:r>
            <a:r>
              <a:rPr lang="en-US" sz="1600" dirty="0"/>
              <a:t>(first);</a:t>
            </a:r>
          </a:p>
          <a:p>
            <a:r>
              <a:rPr lang="en-US" sz="1600" dirty="0"/>
              <a:t>        --count;  </a:t>
            </a:r>
          </a:p>
          <a:p>
            <a:r>
              <a:rPr lang="en-US" sz="1600" dirty="0"/>
              <a:t>    }</a:t>
            </a:r>
          </a:p>
          <a:p>
            <a:endParaRPr lang="en-US" sz="1600" dirty="0"/>
          </a:p>
          <a:p>
            <a:r>
              <a:rPr lang="en-US" sz="1600" dirty="0" smtClean="0"/>
              <a:t>    template </a:t>
            </a:r>
            <a:r>
              <a:rPr lang="en-US" sz="1600" dirty="0"/>
              <a:t>&lt;class Item</a:t>
            </a:r>
            <a:r>
              <a:rPr lang="en-US" sz="1600" dirty="0" smtClean="0"/>
              <a:t>&gt;</a:t>
            </a:r>
            <a:endParaRPr lang="en-US" sz="1600" dirty="0"/>
          </a:p>
          <a:p>
            <a:r>
              <a:rPr lang="en-US" sz="1600" dirty="0"/>
              <a:t>    Item queue&lt;Item&gt;::</a:t>
            </a:r>
            <a:r>
              <a:rPr lang="en-US" sz="1600" dirty="0">
                <a:solidFill>
                  <a:srgbClr val="FF0000"/>
                </a:solidFill>
              </a:rPr>
              <a:t>front</a:t>
            </a:r>
            <a:r>
              <a:rPr lang="en-US" sz="1600" dirty="0"/>
              <a:t>( ) </a:t>
            </a:r>
            <a:r>
              <a:rPr lang="en-US" sz="1600" dirty="0" err="1" smtClean="0"/>
              <a:t>const</a:t>
            </a:r>
            <a:endParaRPr lang="en-US" sz="1600" dirty="0" smtClean="0"/>
          </a:p>
          <a:p>
            <a:r>
              <a:rPr lang="en-US" sz="1600" dirty="0" smtClean="0"/>
              <a:t>   {  assert</a:t>
            </a:r>
            <a:r>
              <a:rPr lang="en-US" sz="1600" dirty="0"/>
              <a:t>(!empty( ))</a:t>
            </a:r>
            <a:r>
              <a:rPr lang="en-US" sz="1600" dirty="0" smtClean="0"/>
              <a:t>;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       return </a:t>
            </a:r>
            <a:r>
              <a:rPr lang="en-US" sz="1600" dirty="0"/>
              <a:t>data[first]</a:t>
            </a:r>
            <a:r>
              <a:rPr lang="en-US" sz="1600" dirty="0" smtClean="0"/>
              <a:t>;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7315200" y="38100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236220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411480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600" y="571500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554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1005</Words>
  <Application>Microsoft Macintosh PowerPoint</Application>
  <PresentationFormat>On-screen Show (4:3)</PresentationFormat>
  <Paragraphs>137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Chapter 9 Recursive Thinking</vt:lpstr>
      <vt:lpstr>A quiz on queue</vt:lpstr>
      <vt:lpstr>A quiz on queue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47</cp:revision>
  <dcterms:created xsi:type="dcterms:W3CDTF">2002-11-05T17:51:33Z</dcterms:created>
  <dcterms:modified xsi:type="dcterms:W3CDTF">2014-11-05T15:28:36Z</dcterms:modified>
</cp:coreProperties>
</file>