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FG</a:t>
            </a:r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555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</vt:vector>
  </TitlesOfParts>
  <Company>UMASS-Amherst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Zhu</cp:lastModifiedBy>
  <cp:revision>36</cp:revision>
  <dcterms:created xsi:type="dcterms:W3CDTF">2002-11-05T17:51:33Z</dcterms:created>
  <dcterms:modified xsi:type="dcterms:W3CDTF">2012-10-09T01:59:37Z</dcterms:modified>
</cp:coreProperties>
</file>