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-36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08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1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First of all, the information about this course: </a:t>
            </a:r>
          </a:p>
          <a:p>
            <a:r>
              <a:rPr lang="en-US" altLang="zh-CN" smtClean="0"/>
              <a:t>WHAT is it about  </a:t>
            </a:r>
          </a:p>
          <a:p>
            <a:r>
              <a:rPr lang="en-US" altLang="zh-CN" smtClean="0"/>
              <a:t>WHY do we learn it</a:t>
            </a:r>
          </a:p>
          <a:p>
            <a:r>
              <a:rPr lang="en-US" altLang="zh-CN" smtClean="0"/>
              <a:t>HOW we learn this course and </a:t>
            </a:r>
          </a:p>
          <a:p>
            <a:r>
              <a:rPr lang="en-US" altLang="zh-CN" smtClean="0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F13CA-9B89-4D78-A208-80145BC9815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zh-CN" smtClean="0"/>
              <a:t>A quick summary . . .</a:t>
            </a: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sequence:</a:t>
            </a:r>
          </a:p>
          <a:p>
            <a:endParaRPr lang="en-US" altLang="zh-CN" smtClean="0"/>
          </a:p>
          <a:p>
            <a:r>
              <a:rPr lang="en-US" altLang="zh-CN" smtClean="0"/>
              <a:t>start;</a:t>
            </a:r>
          </a:p>
          <a:p>
            <a:r>
              <a:rPr lang="en-US" altLang="zh-CN" smtClean="0"/>
              <a:t>advance</a:t>
            </a:r>
          </a:p>
          <a:p>
            <a:r>
              <a:rPr lang="en-US" altLang="zh-CN" smtClean="0"/>
              <a:t>insert</a:t>
            </a:r>
          </a:p>
          <a:p>
            <a:r>
              <a:rPr lang="en-US" altLang="zh-CN" smtClean="0"/>
              <a:t>attach</a:t>
            </a:r>
          </a:p>
          <a:p>
            <a:r>
              <a:rPr lang="en-US" altLang="zh-CN" smtClean="0"/>
              <a:t>remove_current</a:t>
            </a:r>
          </a:p>
          <a:p>
            <a:r>
              <a:rPr lang="en-US" altLang="zh-CN" smtClean="0"/>
              <a:t>current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 smtClean="0"/>
              <a:t> </a:t>
            </a:r>
            <a:r>
              <a:rPr lang="en-US" altLang="zh-CN" smtClean="0"/>
              <a:t>wasteful if we give a big capacity and </a:t>
            </a:r>
          </a:p>
          <a:p>
            <a:pPr lvl="1"/>
            <a:r>
              <a:rPr lang="en-US" altLang="zh-CN" smtClean="0"/>
              <a:t> need to change source code and re-compile for different sizes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bag-ppt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 err="1" smtClean="0">
                <a:ea typeface="宋体" pitchFamily="2" charset="-122"/>
              </a:rPr>
              <a:t>CSc</a:t>
            </a:r>
            <a:r>
              <a:rPr lang="en-US" altLang="zh-CN" dirty="0" smtClean="0">
                <a:ea typeface="宋体" pitchFamily="2" charset="-122"/>
              </a:rPr>
              <a:t> 212 Data Structures, Sec FG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CCNY, Fall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Dynamic Classes </a:t>
            </a:r>
            <a:r>
              <a:rPr lang="en-US" altLang="zh-CN" sz="3200" smtClean="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 smtClean="0">
                <a:ea typeface="宋体" pitchFamily="2" charset="-122"/>
              </a:rPr>
              <a:t>16 - 23</a:t>
            </a: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 smtClean="0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MONDAY, </a:t>
            </a:r>
            <a:r>
              <a:rPr lang="en-US" altLang="zh-CN" sz="2800" dirty="0" smtClean="0">
                <a:ea typeface="宋体" pitchFamily="2" charset="-122"/>
              </a:rPr>
              <a:t>October, </a:t>
            </a:r>
            <a:r>
              <a:rPr lang="en-US" altLang="zh-CN" sz="2800" dirty="0" smtClean="0">
                <a:ea typeface="宋体" pitchFamily="2" charset="-122"/>
              </a:rPr>
              <a:t>06, </a:t>
            </a:r>
            <a:r>
              <a:rPr lang="en-US" altLang="zh-CN" sz="2800" dirty="0" smtClean="0">
                <a:ea typeface="宋体" pitchFamily="2" charset="-122"/>
              </a:rPr>
              <a:t>4:00 – 5</a:t>
            </a:r>
            <a:r>
              <a:rPr lang="en-US" altLang="zh-CN" sz="2800" dirty="0" smtClean="0">
                <a:ea typeface="宋体" pitchFamily="2" charset="-122"/>
              </a:rPr>
              <a:t>:30 </a:t>
            </a:r>
            <a:r>
              <a:rPr lang="en-US" altLang="zh-CN" sz="2800" dirty="0" smtClean="0">
                <a:ea typeface="宋体" pitchFamily="2" charset="-122"/>
              </a:rPr>
              <a:t>pm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Two parts </a:t>
            </a:r>
            <a:r>
              <a:rPr lang="en-US" altLang="zh-CN" dirty="0" smtClean="0">
                <a:ea typeface="宋体" pitchFamily="2" charset="-122"/>
              </a:rPr>
              <a:t>(90 minutes</a:t>
            </a:r>
            <a:r>
              <a:rPr lang="en-US" altLang="zh-CN" dirty="0" smtClean="0">
                <a:ea typeface="宋体" pitchFamily="2" charset="-122"/>
              </a:rPr>
              <a:t>, 30 questions)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 smtClean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 smtClean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 smtClean="0">
                <a:ea typeface="宋体" pitchFamily="2" charset="-122"/>
              </a:rPr>
              <a:t>1, 4 ,513,15,17,21,23, 25,28,31</a:t>
            </a:r>
            <a:endParaRPr lang="en-US" altLang="zh-CN" sz="2800" smtClean="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A 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bag1.h</a:t>
            </a:r>
            <a:r>
              <a:rPr lang="en-US" altLang="zh-CN" sz="2400" smtClean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bag1.cxx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smtClean="0">
                <a:ea typeface="宋体" pitchFamily="2" charset="-122"/>
                <a:hlinkClick r:id="rId3" action="ppaction://hlinkfile"/>
              </a:rPr>
              <a:t>bag code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CN" altLang="en-US" dirty="0" smtClean="0">
                <a:ea typeface="宋体" pitchFamily="2" charset="-122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Times" pitchFamily="18" charset="0"/>
                <a:ea typeface="宋体" pitchFamily="2" charset="-122"/>
              </a:rPr>
              <a:t>Chapter 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; for a non-empty bag, the items are stored in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[0] through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-1], and we don’t care what are stored in the rest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 smtClean="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types of bags using </a:t>
            </a:r>
            <a:r>
              <a:rPr lang="en-US" altLang="zh-CN" smtClean="0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 smtClean="0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mtClean="0">
                <a:ea typeface="宋体" pitchFamily="2" charset="-122"/>
              </a:rPr>
              <a:t>1,3, 5,10,11,14,18-24</a:t>
            </a: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4</a:t>
            </a:r>
            <a:endParaRPr lang="en-US" altLang="zh-CN" sz="320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Variables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new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Garbage Collection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delete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898</Words>
  <Application>Microsoft Macintosh PowerPoint</Application>
  <PresentationFormat>On-screen Show (4:3)</PresentationFormat>
  <Paragraphs>129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Reviews for Exam 1</vt:lpstr>
      <vt:lpstr>Chapter 1 (Lecture 1)</vt:lpstr>
      <vt:lpstr>Chapter 2</vt:lpstr>
      <vt:lpstr> 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83</cp:revision>
  <dcterms:created xsi:type="dcterms:W3CDTF">1601-01-01T00:00:00Z</dcterms:created>
  <dcterms:modified xsi:type="dcterms:W3CDTF">2014-10-01T12:42:41Z</dcterms:modified>
</cp:coreProperties>
</file>