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9" d="100"/>
          <a:sy n="119" d="100"/>
        </p:scale>
        <p:origin x="-1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F13CA-9B89-4D78-A208-80145BC9815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zh-CN" smtClean="0"/>
              <a:t>A quick summary . . .</a:t>
            </a: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g-pp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CSc</a:t>
            </a:r>
            <a:r>
              <a:rPr lang="en-US" altLang="zh-CN" dirty="0" smtClean="0">
                <a:ea typeface="宋体" pitchFamily="2" charset="-122"/>
              </a:rPr>
              <a:t> 212 Data Structures, Sec FG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Fall </a:t>
            </a:r>
            <a:r>
              <a:rPr lang="en-US" altLang="zh-CN" dirty="0" smtClean="0">
                <a:ea typeface="宋体" pitchFamily="2" charset="-122"/>
              </a:rPr>
              <a:t>2012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Wednesday, October, </a:t>
            </a:r>
            <a:r>
              <a:rPr lang="en-US" altLang="zh-CN" sz="2800" dirty="0" smtClean="0">
                <a:ea typeface="宋体" pitchFamily="2" charset="-122"/>
              </a:rPr>
              <a:t>03, </a:t>
            </a:r>
            <a:r>
              <a:rPr lang="en-US" altLang="zh-CN" sz="2800" dirty="0" smtClean="0">
                <a:ea typeface="宋体" pitchFamily="2" charset="-122"/>
              </a:rPr>
              <a:t>4:00 – 5:40 pm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(100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A 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bag1.h</a:t>
            </a:r>
            <a:r>
              <a:rPr lang="en-US" altLang="zh-CN" sz="2400" smtClean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smtClean="0">
                <a:ea typeface="宋体" pitchFamily="2" charset="-122"/>
                <a:hlinkClick r:id="rId3" action="ppaction://hlinkfile"/>
              </a:rPr>
              <a:t>bag1.cxx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smtClean="0">
                <a:ea typeface="宋体" pitchFamily="2" charset="-122"/>
                <a:hlinkClick r:id="rId3" action="ppaction://hlinkfile"/>
              </a:rPr>
              <a:t>bag code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chemeClr val="tx1"/>
                </a:solidFill>
                <a:latin typeface="Times" pitchFamily="18" charset="0"/>
                <a:ea typeface="宋体" pitchFamily="2" charset="-122"/>
              </a:rPr>
              <a:t>Chapter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4</a:t>
            </a:r>
            <a:endParaRPr lang="en-US" altLang="zh-CN" sz="320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825</Words>
  <Application>Microsoft Office PowerPoint</Application>
  <PresentationFormat>On-screen Show (4:3)</PresentationFormat>
  <Paragraphs>129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 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Zhu</cp:lastModifiedBy>
  <cp:revision>80</cp:revision>
  <dcterms:created xsi:type="dcterms:W3CDTF">1601-01-01T00:00:00Z</dcterms:created>
  <dcterms:modified xsi:type="dcterms:W3CDTF">2012-09-26T14:44:47Z</dcterms:modified>
</cp:coreProperties>
</file>