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13CA-9B89-4D78-A208-80145BC9815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CN" smtClean="0"/>
              <a:t>A quick summary . . .</a:t>
            </a:r>
          </a:p>
        </p:txBody>
      </p:sp>
      <p:sp>
        <p:nvSpPr>
          <p:cNvPr id="1638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ag-pp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err="1" smtClean="0">
                <a:ea typeface="宋体" pitchFamily="2" charset="-122"/>
              </a:rPr>
              <a:t>CSc</a:t>
            </a:r>
            <a:r>
              <a:rPr lang="en-US" altLang="zh-CN" dirty="0" smtClean="0">
                <a:ea typeface="宋体" pitchFamily="2" charset="-122"/>
              </a:rPr>
              <a:t> 212 Data Structures, Sec </a:t>
            </a:r>
            <a:r>
              <a:rPr lang="en-US" altLang="zh-CN" dirty="0" smtClean="0">
                <a:ea typeface="宋体" pitchFamily="2" charset="-122"/>
              </a:rPr>
              <a:t>FG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</a:t>
            </a:r>
            <a:r>
              <a:rPr lang="en-US" altLang="zh-CN" dirty="0" smtClean="0">
                <a:ea typeface="宋体" pitchFamily="2" charset="-122"/>
              </a:rPr>
              <a:t>Fall </a:t>
            </a:r>
            <a:r>
              <a:rPr lang="en-US" altLang="zh-CN" dirty="0" smtClean="0">
                <a:ea typeface="宋体" pitchFamily="2" charset="-122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Wednesday, October, 06, </a:t>
            </a:r>
            <a:r>
              <a:rPr lang="en-US" altLang="zh-CN" sz="2800" dirty="0" smtClean="0">
                <a:ea typeface="宋体" pitchFamily="2" charset="-122"/>
              </a:rPr>
              <a:t>4:00 – 5:40 </a:t>
            </a:r>
            <a:r>
              <a:rPr lang="en-US" altLang="zh-CN" sz="2800" dirty="0" smtClean="0">
                <a:ea typeface="宋体" pitchFamily="2" charset="-122"/>
              </a:rPr>
              <a:t>am</a:t>
            </a:r>
            <a:endParaRPr lang="en-US" altLang="zh-CN" sz="2800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(100 minutes,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 smtClean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smtClean="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4</a:t>
            </a:r>
            <a:endParaRPr lang="en-US" altLang="zh-CN" sz="320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825</Words>
  <Application>Microsoft PowerPoint</Application>
  <PresentationFormat>On-screen Show (4:3)</PresentationFormat>
  <Paragraphs>129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宋体</vt:lpstr>
      <vt:lpstr>Arial Narrow</vt:lpstr>
      <vt:lpstr>Times</vt:lpstr>
      <vt:lpstr>Arial Unicode MS</vt:lpstr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75</cp:revision>
  <dcterms:created xsi:type="dcterms:W3CDTF">1601-01-01T00:00:00Z</dcterms:created>
  <dcterms:modified xsi:type="dcterms:W3CDTF">2010-09-29T13:11:14Z</dcterms:modified>
</cp:coreProperties>
</file>